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6" r:id="rId3"/>
    <p:sldId id="268" r:id="rId4"/>
    <p:sldId id="269" r:id="rId5"/>
    <p:sldId id="271" r:id="rId6"/>
    <p:sldId id="272" r:id="rId7"/>
    <p:sldId id="275" r:id="rId8"/>
    <p:sldId id="274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51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72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39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21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0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81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44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59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99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00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32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1171-2FE7-4015-969E-E4A81EEB117B}" type="datetimeFigureOut">
              <a:rPr kumimoji="1" lang="ja-JP" altLang="en-US" smtClean="0"/>
              <a:t>2018/10/12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121A-09AA-4444-9E75-6FF4648A6C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5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911225"/>
            <a:ext cx="4286250" cy="546100"/>
          </a:xfrm>
        </p:spPr>
        <p:txBody>
          <a:bodyPr>
            <a:normAutofit/>
          </a:bodyPr>
          <a:lstStyle/>
          <a:p>
            <a:r>
              <a:rPr lang="ja-JP" altLang="en-US" sz="2492" dirty="0" smtClean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r>
              <a:rPr lang="ja-JP" altLang="en-US" sz="2492" dirty="0" smtClean="0">
                <a:solidFill>
                  <a:srgbClr val="0070C0"/>
                </a:solidFill>
                <a:latin typeface="Century" panose="02040604050505020304" pitchFamily="18" charset="0"/>
              </a:rPr>
              <a:t>　　　</a:t>
            </a:r>
            <a:r>
              <a:rPr lang="en-US" altLang="ja-JP" sz="2492" dirty="0" smtClean="0">
                <a:solidFill>
                  <a:srgbClr val="0070C0"/>
                </a:solidFill>
                <a:latin typeface="Century" panose="02040604050505020304" pitchFamily="18" charset="0"/>
              </a:rPr>
              <a:t>Global</a:t>
            </a:r>
            <a:r>
              <a:rPr lang="ja-JP" altLang="en-US" sz="2492" dirty="0" smtClean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2492" dirty="0">
                <a:solidFill>
                  <a:srgbClr val="0070C0"/>
                </a:solidFill>
                <a:latin typeface="Century" panose="02040604050505020304" pitchFamily="18" charset="0"/>
              </a:rPr>
              <a:t>Café</a:t>
            </a:r>
            <a:r>
              <a:rPr lang="ja-JP" altLang="en-US" sz="2492" dirty="0">
                <a:solidFill>
                  <a:srgbClr val="0070C0"/>
                </a:solidFill>
                <a:latin typeface="Century" panose="02040604050505020304" pitchFamily="18" charset="0"/>
              </a:rPr>
              <a:t>　</a:t>
            </a:r>
            <a:r>
              <a:rPr lang="en-US" altLang="ja-JP" sz="2492" dirty="0">
                <a:solidFill>
                  <a:srgbClr val="0070C0"/>
                </a:solidFill>
                <a:latin typeface="Century" panose="02040604050505020304" pitchFamily="18" charset="0"/>
              </a:rPr>
              <a:t>2018</a:t>
            </a:r>
            <a:endParaRPr lang="ja-JP" altLang="en-US" sz="2492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52155" y="1626763"/>
            <a:ext cx="4398961" cy="475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46" dirty="0">
                <a:latin typeface="Century" panose="02040604050505020304" pitchFamily="18" charset="0"/>
              </a:rPr>
              <a:t>OPU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Graduate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School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of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Nursing,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Globalization</a:t>
            </a:r>
            <a:r>
              <a:rPr lang="ja-JP" altLang="en-US" sz="1246" dirty="0">
                <a:latin typeface="Century" panose="02040604050505020304" pitchFamily="18" charset="0"/>
              </a:rPr>
              <a:t> </a:t>
            </a:r>
            <a:r>
              <a:rPr lang="en-US" altLang="ja-JP" sz="1246" dirty="0">
                <a:latin typeface="Century" panose="02040604050505020304" pitchFamily="18" charset="0"/>
              </a:rPr>
              <a:t>Project</a:t>
            </a:r>
          </a:p>
          <a:p>
            <a:pPr algn="ctr"/>
            <a:r>
              <a:rPr lang="en-US" altLang="ja-JP" sz="1246" dirty="0">
                <a:latin typeface="Century" panose="02040604050505020304" pitchFamily="18" charset="0"/>
              </a:rPr>
              <a:t>Call for Undergraduate &amp; Graduate students and faculty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50113" y="2300483"/>
            <a:ext cx="4601003" cy="143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46" dirty="0"/>
              <a:t>What is Global</a:t>
            </a:r>
            <a:r>
              <a:rPr lang="ja-JP" altLang="en-US" sz="1246" dirty="0"/>
              <a:t> </a:t>
            </a:r>
            <a:r>
              <a:rPr lang="en-US" altLang="ja-JP" sz="1246" dirty="0"/>
              <a:t>Café?</a:t>
            </a:r>
          </a:p>
          <a:p>
            <a:r>
              <a:rPr lang="en-US" altLang="ja-JP" sz="1246" dirty="0"/>
              <a:t>Contents:</a:t>
            </a:r>
          </a:p>
          <a:p>
            <a:pPr lvl="1"/>
            <a:r>
              <a:rPr lang="en-US" altLang="ja-JP" sz="1246" dirty="0"/>
              <a:t>Talk</a:t>
            </a:r>
            <a:r>
              <a:rPr lang="ja-JP" altLang="en-US" sz="1246" dirty="0"/>
              <a:t> </a:t>
            </a:r>
            <a:r>
              <a:rPr lang="en-US" altLang="ja-JP" sz="1246" dirty="0"/>
              <a:t>freely</a:t>
            </a:r>
            <a:r>
              <a:rPr lang="ja-JP" altLang="en-US" sz="1246" dirty="0"/>
              <a:t> </a:t>
            </a:r>
            <a:r>
              <a:rPr lang="en-US" altLang="ja-JP" sz="1246" dirty="0"/>
              <a:t>about</a:t>
            </a:r>
            <a:r>
              <a:rPr lang="ja-JP" altLang="en-US" sz="1246" dirty="0"/>
              <a:t> </a:t>
            </a:r>
            <a:r>
              <a:rPr lang="en-US" altLang="ja-JP" sz="1246" dirty="0"/>
              <a:t>yourself</a:t>
            </a:r>
            <a:r>
              <a:rPr lang="ja-JP" altLang="en-US" sz="1246" dirty="0"/>
              <a:t> </a:t>
            </a:r>
            <a:r>
              <a:rPr lang="en-US" altLang="ja-JP" sz="1246" dirty="0"/>
              <a:t>and</a:t>
            </a:r>
            <a:r>
              <a:rPr lang="ja-JP" altLang="en-US" sz="1246" dirty="0"/>
              <a:t> </a:t>
            </a:r>
            <a:r>
              <a:rPr lang="en-US" altLang="ja-JP" sz="1246" dirty="0"/>
              <a:t>your</a:t>
            </a:r>
            <a:r>
              <a:rPr lang="ja-JP" altLang="en-US" sz="1246" dirty="0"/>
              <a:t> </a:t>
            </a:r>
            <a:r>
              <a:rPr lang="en-US" altLang="ja-JP" sz="1246" dirty="0"/>
              <a:t>research</a:t>
            </a:r>
            <a:r>
              <a:rPr lang="ja-JP" altLang="en-US" sz="1246" dirty="0"/>
              <a:t> </a:t>
            </a:r>
            <a:r>
              <a:rPr lang="en-US" altLang="ja-JP" sz="1246" dirty="0"/>
              <a:t>theme in English</a:t>
            </a:r>
          </a:p>
          <a:p>
            <a:pPr lvl="1"/>
            <a:r>
              <a:rPr lang="en-US" altLang="ja-JP" sz="1246" dirty="0"/>
              <a:t>Prepare Presentation</a:t>
            </a:r>
            <a:r>
              <a:rPr lang="ja-JP" altLang="en-US" sz="1246" dirty="0"/>
              <a:t> </a:t>
            </a:r>
            <a:r>
              <a:rPr lang="en-US" altLang="ja-JP" sz="1246" dirty="0"/>
              <a:t>for</a:t>
            </a:r>
            <a:r>
              <a:rPr lang="ja-JP" altLang="en-US" sz="1246" dirty="0"/>
              <a:t> </a:t>
            </a:r>
            <a:r>
              <a:rPr lang="en-US" altLang="ja-JP" sz="1246" dirty="0"/>
              <a:t>International</a:t>
            </a:r>
            <a:r>
              <a:rPr lang="ja-JP" altLang="en-US" sz="1246" dirty="0"/>
              <a:t> </a:t>
            </a:r>
            <a:r>
              <a:rPr lang="en-US" altLang="ja-JP" sz="1246" dirty="0"/>
              <a:t>Academic Meeting</a:t>
            </a:r>
          </a:p>
          <a:p>
            <a:pPr lvl="1"/>
            <a:r>
              <a:rPr lang="en-US" altLang="ja-JP" sz="1246" dirty="0"/>
              <a:t>Introduce</a:t>
            </a:r>
            <a:r>
              <a:rPr lang="ja-JP" altLang="en-US" sz="1246" dirty="0"/>
              <a:t> </a:t>
            </a:r>
            <a:r>
              <a:rPr lang="en-US" altLang="ja-JP" sz="1246" dirty="0"/>
              <a:t>about</a:t>
            </a:r>
            <a:r>
              <a:rPr lang="ja-JP" altLang="en-US" sz="1246" dirty="0"/>
              <a:t> </a:t>
            </a:r>
            <a:r>
              <a:rPr lang="en-US" altLang="ja-JP" sz="1246" dirty="0"/>
              <a:t>Japan</a:t>
            </a:r>
            <a:r>
              <a:rPr lang="ja-JP" altLang="en-US" sz="1246" dirty="0"/>
              <a:t> </a:t>
            </a:r>
            <a:r>
              <a:rPr lang="en-US" altLang="ja-JP" sz="1246" dirty="0"/>
              <a:t>and Japanese Nursing by</a:t>
            </a:r>
            <a:r>
              <a:rPr lang="ja-JP" altLang="en-US" sz="1246" dirty="0"/>
              <a:t> </a:t>
            </a:r>
            <a:r>
              <a:rPr lang="en-US" altLang="ja-JP" sz="1246" dirty="0"/>
              <a:t>English</a:t>
            </a:r>
          </a:p>
          <a:p>
            <a:pPr lvl="1"/>
            <a:r>
              <a:rPr lang="en-US" altLang="ja-JP" sz="1246" dirty="0"/>
              <a:t>Enjoy</a:t>
            </a:r>
            <a:r>
              <a:rPr lang="ja-JP" altLang="en-US" sz="1246" dirty="0"/>
              <a:t> </a:t>
            </a:r>
            <a:r>
              <a:rPr lang="en-US" altLang="ja-JP" sz="1246" dirty="0"/>
              <a:t>free</a:t>
            </a:r>
            <a:r>
              <a:rPr lang="ja-JP" altLang="en-US" sz="1246" dirty="0"/>
              <a:t> </a:t>
            </a:r>
            <a:r>
              <a:rPr lang="en-US" altLang="ja-JP" sz="1246" dirty="0"/>
              <a:t>talking, watching DVD, having tea and sweets</a:t>
            </a:r>
          </a:p>
          <a:p>
            <a:endParaRPr lang="ja-JP" altLang="en-US" sz="1246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98" y="3649446"/>
            <a:ext cx="3070274" cy="22288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427887" y="6178155"/>
            <a:ext cx="3191643" cy="667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46" dirty="0"/>
              <a:t>For</a:t>
            </a:r>
            <a:r>
              <a:rPr lang="ja-JP" altLang="en-US" sz="1246" dirty="0"/>
              <a:t> </a:t>
            </a:r>
            <a:r>
              <a:rPr lang="en-US" altLang="ja-JP" sz="1246" dirty="0"/>
              <a:t>more</a:t>
            </a:r>
            <a:r>
              <a:rPr lang="ja-JP" altLang="en-US" sz="1246" dirty="0"/>
              <a:t> </a:t>
            </a:r>
            <a:r>
              <a:rPr lang="en-US" altLang="ja-JP" sz="1246" dirty="0"/>
              <a:t>information,</a:t>
            </a:r>
            <a:r>
              <a:rPr lang="ja-JP" altLang="en-US" sz="1246" dirty="0"/>
              <a:t> </a:t>
            </a:r>
            <a:r>
              <a:rPr lang="en-US" altLang="ja-JP" sz="1246" dirty="0"/>
              <a:t>mail to:</a:t>
            </a:r>
          </a:p>
          <a:p>
            <a:r>
              <a:rPr lang="ja-JP" altLang="en-US" sz="1246" dirty="0"/>
              <a:t>　</a:t>
            </a:r>
            <a:r>
              <a:rPr lang="en-US" altLang="ja-JP" sz="1246" dirty="0" err="1"/>
              <a:t>minako@nursing</a:t>
            </a:r>
            <a:r>
              <a:rPr lang="en-US" altLang="ja-JP" sz="1246" dirty="0"/>
              <a:t>.( Associate P. </a:t>
            </a:r>
            <a:r>
              <a:rPr lang="en-US" altLang="ja-JP" sz="1246" dirty="0" err="1"/>
              <a:t>Minako</a:t>
            </a:r>
            <a:r>
              <a:rPr lang="en-US" altLang="ja-JP" sz="1246" dirty="0"/>
              <a:t> Saho)</a:t>
            </a:r>
          </a:p>
          <a:p>
            <a:endParaRPr lang="ja-JP" altLang="en-US" sz="1246" dirty="0"/>
          </a:p>
        </p:txBody>
      </p:sp>
      <p:sp>
        <p:nvSpPr>
          <p:cNvPr id="10" name="テキスト ボックス 9"/>
          <p:cNvSpPr txBox="1"/>
          <p:nvPr/>
        </p:nvSpPr>
        <p:spPr>
          <a:xfrm rot="20910440">
            <a:off x="1779723" y="4830625"/>
            <a:ext cx="1351139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15" dirty="0"/>
              <a:t>Cost Free!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07637" y="5532279"/>
            <a:ext cx="2488823" cy="624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15" dirty="0"/>
              <a:t>Make</a:t>
            </a:r>
            <a:r>
              <a:rPr lang="ja-JP" altLang="en-US" sz="2215" dirty="0"/>
              <a:t> </a:t>
            </a:r>
            <a:r>
              <a:rPr lang="en-US" altLang="ja-JP" sz="2215" dirty="0"/>
              <a:t>yourself</a:t>
            </a:r>
            <a:r>
              <a:rPr lang="ja-JP" altLang="en-US" sz="2215" dirty="0"/>
              <a:t> </a:t>
            </a:r>
            <a:r>
              <a:rPr lang="en-US" altLang="ja-JP" sz="2215" dirty="0"/>
              <a:t>Relax</a:t>
            </a:r>
          </a:p>
          <a:p>
            <a:endParaRPr lang="ja-JP" altLang="en-US" sz="1246" dirty="0"/>
          </a:p>
        </p:txBody>
      </p:sp>
    </p:spTree>
    <p:extLst>
      <p:ext uri="{BB962C8B-B14F-4D97-AF65-F5344CB8AC3E}">
        <p14:creationId xmlns:p14="http://schemas.microsoft.com/office/powerpoint/2010/main" val="10700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5350" y="2085975"/>
            <a:ext cx="750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タイ国　マヒドン大学での</a:t>
            </a:r>
            <a:endParaRPr kumimoji="1" lang="en-US" altLang="ja-JP" sz="4800" dirty="0" smtClean="0"/>
          </a:p>
          <a:p>
            <a:r>
              <a:rPr lang="ja-JP" altLang="en-US" sz="4800" dirty="0"/>
              <a:t>　</a:t>
            </a:r>
            <a:r>
              <a:rPr kumimoji="1" lang="ja-JP" altLang="en-US" sz="4800" dirty="0" smtClean="0"/>
              <a:t>研修についての報告</a:t>
            </a:r>
            <a:endParaRPr kumimoji="1" lang="en-US" altLang="ja-JP" sz="4800" dirty="0" smtClean="0"/>
          </a:p>
          <a:p>
            <a:r>
              <a:rPr lang="ja-JP" altLang="en-US" sz="4800" dirty="0"/>
              <a:t>　</a:t>
            </a:r>
            <a:r>
              <a:rPr lang="ja-JP" altLang="en-US" sz="4800" dirty="0" smtClean="0"/>
              <a:t>　　</a:t>
            </a:r>
            <a:r>
              <a:rPr lang="en-US" altLang="ja-JP" sz="4800" dirty="0"/>
              <a:t> </a:t>
            </a:r>
            <a:r>
              <a:rPr lang="en-US" altLang="ja-JP" sz="4800" dirty="0" smtClean="0"/>
              <a:t> </a:t>
            </a:r>
            <a:r>
              <a:rPr lang="en-US" altLang="ja-JP" sz="4800" i="1" dirty="0" smtClean="0">
                <a:solidFill>
                  <a:srgbClr val="FF0000"/>
                </a:solidFill>
              </a:rPr>
              <a:t>in</a:t>
            </a:r>
            <a:r>
              <a:rPr lang="ja-JP" altLang="en-US" sz="4800" i="1" dirty="0" smtClean="0">
                <a:solidFill>
                  <a:srgbClr val="FF0000"/>
                </a:solidFill>
              </a:rPr>
              <a:t>  </a:t>
            </a:r>
            <a:r>
              <a:rPr lang="en-US" altLang="ja-JP" sz="4800" i="1" dirty="0" smtClean="0">
                <a:solidFill>
                  <a:srgbClr val="FF0000"/>
                </a:solidFill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91120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9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1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1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74</Words>
  <Application>Microsoft Office PowerPoint</Application>
  <PresentationFormat>画面に合わせる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Century</vt:lpstr>
      <vt:lpstr>Office テーマ</vt:lpstr>
      <vt:lpstr> 　　　Global Café　2018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堀井</dc:creator>
  <cp:lastModifiedBy>堀井</cp:lastModifiedBy>
  <cp:revision>16</cp:revision>
  <dcterms:created xsi:type="dcterms:W3CDTF">2018-09-12T06:35:22Z</dcterms:created>
  <dcterms:modified xsi:type="dcterms:W3CDTF">2018-10-12T08:34:02Z</dcterms:modified>
</cp:coreProperties>
</file>