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5" r:id="rId2"/>
    <p:sldId id="272" r:id="rId3"/>
    <p:sldId id="266" r:id="rId4"/>
    <p:sldId id="269" r:id="rId5"/>
    <p:sldId id="270" r:id="rId6"/>
    <p:sldId id="271" r:id="rId7"/>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101" d="100"/>
          <a:sy n="101" d="100"/>
        </p:scale>
        <p:origin x="126" y="2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6D071171-2FE7-4015-969E-E4A81EEB117B}" type="datetimeFigureOut">
              <a:rPr kumimoji="1" lang="ja-JP" altLang="en-US" smtClean="0"/>
              <a:t>2019/1/17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AAD121A-09AA-4444-9E75-6FF4648A6C93}" type="slidenum">
              <a:rPr kumimoji="1" lang="ja-JP" altLang="en-US" smtClean="0"/>
              <a:t>‹#›</a:t>
            </a:fld>
            <a:endParaRPr kumimoji="1" lang="ja-JP" altLang="en-US"/>
          </a:p>
        </p:txBody>
      </p:sp>
    </p:spTree>
    <p:extLst>
      <p:ext uri="{BB962C8B-B14F-4D97-AF65-F5344CB8AC3E}">
        <p14:creationId xmlns:p14="http://schemas.microsoft.com/office/powerpoint/2010/main" val="3393511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6D071171-2FE7-4015-969E-E4A81EEB117B}" type="datetimeFigureOut">
              <a:rPr kumimoji="1" lang="ja-JP" altLang="en-US" smtClean="0"/>
              <a:t>2019/1/17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AAD121A-09AA-4444-9E75-6FF4648A6C93}" type="slidenum">
              <a:rPr kumimoji="1" lang="ja-JP" altLang="en-US" smtClean="0"/>
              <a:t>‹#›</a:t>
            </a:fld>
            <a:endParaRPr kumimoji="1" lang="ja-JP" altLang="en-US"/>
          </a:p>
        </p:txBody>
      </p:sp>
    </p:spTree>
    <p:extLst>
      <p:ext uri="{BB962C8B-B14F-4D97-AF65-F5344CB8AC3E}">
        <p14:creationId xmlns:p14="http://schemas.microsoft.com/office/powerpoint/2010/main" val="506721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6D071171-2FE7-4015-969E-E4A81EEB117B}" type="datetimeFigureOut">
              <a:rPr kumimoji="1" lang="ja-JP" altLang="en-US" smtClean="0"/>
              <a:t>2019/1/17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AAD121A-09AA-4444-9E75-6FF4648A6C93}" type="slidenum">
              <a:rPr kumimoji="1" lang="ja-JP" altLang="en-US" smtClean="0"/>
              <a:t>‹#›</a:t>
            </a:fld>
            <a:endParaRPr kumimoji="1" lang="ja-JP" altLang="en-US"/>
          </a:p>
        </p:txBody>
      </p:sp>
    </p:spTree>
    <p:extLst>
      <p:ext uri="{BB962C8B-B14F-4D97-AF65-F5344CB8AC3E}">
        <p14:creationId xmlns:p14="http://schemas.microsoft.com/office/powerpoint/2010/main" val="2441395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6D071171-2FE7-4015-969E-E4A81EEB117B}" type="datetimeFigureOut">
              <a:rPr kumimoji="1" lang="ja-JP" altLang="en-US" smtClean="0"/>
              <a:t>2019/1/17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AAD121A-09AA-4444-9E75-6FF4648A6C93}" type="slidenum">
              <a:rPr kumimoji="1" lang="ja-JP" altLang="en-US" smtClean="0"/>
              <a:t>‹#›</a:t>
            </a:fld>
            <a:endParaRPr kumimoji="1" lang="ja-JP" altLang="en-US"/>
          </a:p>
        </p:txBody>
      </p:sp>
    </p:spTree>
    <p:extLst>
      <p:ext uri="{BB962C8B-B14F-4D97-AF65-F5344CB8AC3E}">
        <p14:creationId xmlns:p14="http://schemas.microsoft.com/office/powerpoint/2010/main" val="3726217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6D071171-2FE7-4015-969E-E4A81EEB117B}" type="datetimeFigureOut">
              <a:rPr kumimoji="1" lang="ja-JP" altLang="en-US" smtClean="0"/>
              <a:t>2019/1/17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AAD121A-09AA-4444-9E75-6FF4648A6C93}" type="slidenum">
              <a:rPr kumimoji="1" lang="ja-JP" altLang="en-US" smtClean="0"/>
              <a:t>‹#›</a:t>
            </a:fld>
            <a:endParaRPr kumimoji="1" lang="ja-JP" altLang="en-US"/>
          </a:p>
        </p:txBody>
      </p:sp>
    </p:spTree>
    <p:extLst>
      <p:ext uri="{BB962C8B-B14F-4D97-AF65-F5344CB8AC3E}">
        <p14:creationId xmlns:p14="http://schemas.microsoft.com/office/powerpoint/2010/main" val="2777206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6D071171-2FE7-4015-969E-E4A81EEB117B}" type="datetimeFigureOut">
              <a:rPr kumimoji="1" lang="ja-JP" altLang="en-US" smtClean="0"/>
              <a:t>2019/1/17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AAD121A-09AA-4444-9E75-6FF4648A6C93}" type="slidenum">
              <a:rPr kumimoji="1" lang="ja-JP" altLang="en-US" smtClean="0"/>
              <a:t>‹#›</a:t>
            </a:fld>
            <a:endParaRPr kumimoji="1" lang="ja-JP" altLang="en-US"/>
          </a:p>
        </p:txBody>
      </p:sp>
    </p:spTree>
    <p:extLst>
      <p:ext uri="{BB962C8B-B14F-4D97-AF65-F5344CB8AC3E}">
        <p14:creationId xmlns:p14="http://schemas.microsoft.com/office/powerpoint/2010/main" val="4185814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6D071171-2FE7-4015-969E-E4A81EEB117B}" type="datetimeFigureOut">
              <a:rPr kumimoji="1" lang="ja-JP" altLang="en-US" smtClean="0"/>
              <a:t>2019/1/17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AAD121A-09AA-4444-9E75-6FF4648A6C93}" type="slidenum">
              <a:rPr kumimoji="1" lang="ja-JP" altLang="en-US" smtClean="0"/>
              <a:t>‹#›</a:t>
            </a:fld>
            <a:endParaRPr kumimoji="1" lang="ja-JP" altLang="en-US"/>
          </a:p>
        </p:txBody>
      </p:sp>
    </p:spTree>
    <p:extLst>
      <p:ext uri="{BB962C8B-B14F-4D97-AF65-F5344CB8AC3E}">
        <p14:creationId xmlns:p14="http://schemas.microsoft.com/office/powerpoint/2010/main" val="1662440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6D071171-2FE7-4015-969E-E4A81EEB117B}" type="datetimeFigureOut">
              <a:rPr kumimoji="1" lang="ja-JP" altLang="en-US" smtClean="0"/>
              <a:t>2019/1/17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AAD121A-09AA-4444-9E75-6FF4648A6C93}" type="slidenum">
              <a:rPr kumimoji="1" lang="ja-JP" altLang="en-US" smtClean="0"/>
              <a:t>‹#›</a:t>
            </a:fld>
            <a:endParaRPr kumimoji="1" lang="ja-JP" altLang="en-US"/>
          </a:p>
        </p:txBody>
      </p:sp>
    </p:spTree>
    <p:extLst>
      <p:ext uri="{BB962C8B-B14F-4D97-AF65-F5344CB8AC3E}">
        <p14:creationId xmlns:p14="http://schemas.microsoft.com/office/powerpoint/2010/main" val="3269592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071171-2FE7-4015-969E-E4A81EEB117B}" type="datetimeFigureOut">
              <a:rPr kumimoji="1" lang="ja-JP" altLang="en-US" smtClean="0"/>
              <a:t>2019/1/17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AAD121A-09AA-4444-9E75-6FF4648A6C93}" type="slidenum">
              <a:rPr kumimoji="1" lang="ja-JP" altLang="en-US" smtClean="0"/>
              <a:t>‹#›</a:t>
            </a:fld>
            <a:endParaRPr kumimoji="1" lang="ja-JP" altLang="en-US"/>
          </a:p>
        </p:txBody>
      </p:sp>
    </p:spTree>
    <p:extLst>
      <p:ext uri="{BB962C8B-B14F-4D97-AF65-F5344CB8AC3E}">
        <p14:creationId xmlns:p14="http://schemas.microsoft.com/office/powerpoint/2010/main" val="1164995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6D071171-2FE7-4015-969E-E4A81EEB117B}" type="datetimeFigureOut">
              <a:rPr kumimoji="1" lang="ja-JP" altLang="en-US" smtClean="0"/>
              <a:t>2019/1/17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AAD121A-09AA-4444-9E75-6FF4648A6C93}" type="slidenum">
              <a:rPr kumimoji="1" lang="ja-JP" altLang="en-US" smtClean="0"/>
              <a:t>‹#›</a:t>
            </a:fld>
            <a:endParaRPr kumimoji="1" lang="ja-JP" altLang="en-US"/>
          </a:p>
        </p:txBody>
      </p:sp>
    </p:spTree>
    <p:extLst>
      <p:ext uri="{BB962C8B-B14F-4D97-AF65-F5344CB8AC3E}">
        <p14:creationId xmlns:p14="http://schemas.microsoft.com/office/powerpoint/2010/main" val="3740000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6D071171-2FE7-4015-969E-E4A81EEB117B}" type="datetimeFigureOut">
              <a:rPr kumimoji="1" lang="ja-JP" altLang="en-US" smtClean="0"/>
              <a:t>2019/1/17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AAD121A-09AA-4444-9E75-6FF4648A6C93}" type="slidenum">
              <a:rPr kumimoji="1" lang="ja-JP" altLang="en-US" smtClean="0"/>
              <a:t>‹#›</a:t>
            </a:fld>
            <a:endParaRPr kumimoji="1" lang="ja-JP" altLang="en-US"/>
          </a:p>
        </p:txBody>
      </p:sp>
    </p:spTree>
    <p:extLst>
      <p:ext uri="{BB962C8B-B14F-4D97-AF65-F5344CB8AC3E}">
        <p14:creationId xmlns:p14="http://schemas.microsoft.com/office/powerpoint/2010/main" val="2915320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071171-2FE7-4015-969E-E4A81EEB117B}" type="datetimeFigureOut">
              <a:rPr kumimoji="1" lang="ja-JP" altLang="en-US" smtClean="0"/>
              <a:t>2019/1/17</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AD121A-09AA-4444-9E75-6FF4648A6C93}" type="slidenum">
              <a:rPr kumimoji="1" lang="ja-JP" altLang="en-US" smtClean="0"/>
              <a:t>‹#›</a:t>
            </a:fld>
            <a:endParaRPr kumimoji="1" lang="ja-JP" altLang="en-US"/>
          </a:p>
        </p:txBody>
      </p:sp>
    </p:spTree>
    <p:extLst>
      <p:ext uri="{BB962C8B-B14F-4D97-AF65-F5344CB8AC3E}">
        <p14:creationId xmlns:p14="http://schemas.microsoft.com/office/powerpoint/2010/main" val="11990556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idx="4294967295"/>
          </p:nvPr>
        </p:nvSpPr>
        <p:spPr>
          <a:xfrm>
            <a:off x="0" y="911225"/>
            <a:ext cx="4286250" cy="546100"/>
          </a:xfrm>
        </p:spPr>
        <p:txBody>
          <a:bodyPr>
            <a:normAutofit/>
          </a:bodyPr>
          <a:lstStyle/>
          <a:p>
            <a:r>
              <a:rPr lang="ja-JP" altLang="en-US" sz="2492" dirty="0" smtClean="0">
                <a:solidFill>
                  <a:srgbClr val="0070C0"/>
                </a:solidFill>
                <a:latin typeface="Century" panose="02040604050505020304" pitchFamily="18" charset="0"/>
              </a:rPr>
              <a:t> 　　　</a:t>
            </a:r>
            <a:r>
              <a:rPr lang="en-US" altLang="ja-JP" sz="2492" dirty="0" smtClean="0">
                <a:solidFill>
                  <a:srgbClr val="0070C0"/>
                </a:solidFill>
                <a:latin typeface="Century" panose="02040604050505020304" pitchFamily="18" charset="0"/>
              </a:rPr>
              <a:t>Global</a:t>
            </a:r>
            <a:r>
              <a:rPr lang="ja-JP" altLang="en-US" sz="2492" dirty="0" smtClean="0">
                <a:solidFill>
                  <a:srgbClr val="0070C0"/>
                </a:solidFill>
                <a:latin typeface="Century" panose="02040604050505020304" pitchFamily="18" charset="0"/>
              </a:rPr>
              <a:t> </a:t>
            </a:r>
            <a:r>
              <a:rPr lang="en-US" altLang="ja-JP" sz="2492" dirty="0">
                <a:solidFill>
                  <a:srgbClr val="0070C0"/>
                </a:solidFill>
                <a:latin typeface="Century" panose="02040604050505020304" pitchFamily="18" charset="0"/>
              </a:rPr>
              <a:t>Café</a:t>
            </a:r>
            <a:r>
              <a:rPr lang="ja-JP" altLang="en-US" sz="2492" dirty="0">
                <a:solidFill>
                  <a:srgbClr val="0070C0"/>
                </a:solidFill>
                <a:latin typeface="Century" panose="02040604050505020304" pitchFamily="18" charset="0"/>
              </a:rPr>
              <a:t>　</a:t>
            </a:r>
            <a:r>
              <a:rPr lang="en-US" altLang="ja-JP" sz="2492" dirty="0">
                <a:solidFill>
                  <a:srgbClr val="0070C0"/>
                </a:solidFill>
                <a:latin typeface="Century" panose="02040604050505020304" pitchFamily="18" charset="0"/>
              </a:rPr>
              <a:t>2018</a:t>
            </a:r>
            <a:endParaRPr lang="ja-JP" altLang="en-US" sz="2492" dirty="0">
              <a:solidFill>
                <a:srgbClr val="0070C0"/>
              </a:solidFill>
              <a:latin typeface="Century" panose="02040604050505020304" pitchFamily="18" charset="0"/>
            </a:endParaRPr>
          </a:p>
        </p:txBody>
      </p:sp>
      <p:sp>
        <p:nvSpPr>
          <p:cNvPr id="4" name="テキスト ボックス 3"/>
          <p:cNvSpPr txBox="1"/>
          <p:nvPr/>
        </p:nvSpPr>
        <p:spPr>
          <a:xfrm>
            <a:off x="1952155" y="1626763"/>
            <a:ext cx="4398961" cy="475771"/>
          </a:xfrm>
          <a:prstGeom prst="rect">
            <a:avLst/>
          </a:prstGeom>
          <a:noFill/>
        </p:spPr>
        <p:txBody>
          <a:bodyPr wrap="none" rtlCol="0">
            <a:spAutoFit/>
          </a:bodyPr>
          <a:lstStyle/>
          <a:p>
            <a:pPr algn="ctr"/>
            <a:r>
              <a:rPr lang="en-US" altLang="ja-JP" sz="1246" dirty="0">
                <a:latin typeface="Century" panose="02040604050505020304" pitchFamily="18" charset="0"/>
              </a:rPr>
              <a:t>OPU</a:t>
            </a:r>
            <a:r>
              <a:rPr lang="ja-JP" altLang="en-US" sz="1246" dirty="0">
                <a:latin typeface="Century" panose="02040604050505020304" pitchFamily="18" charset="0"/>
              </a:rPr>
              <a:t> </a:t>
            </a:r>
            <a:r>
              <a:rPr lang="en-US" altLang="ja-JP" sz="1246" dirty="0">
                <a:latin typeface="Century" panose="02040604050505020304" pitchFamily="18" charset="0"/>
              </a:rPr>
              <a:t>Graduate</a:t>
            </a:r>
            <a:r>
              <a:rPr lang="ja-JP" altLang="en-US" sz="1246" dirty="0">
                <a:latin typeface="Century" panose="02040604050505020304" pitchFamily="18" charset="0"/>
              </a:rPr>
              <a:t> </a:t>
            </a:r>
            <a:r>
              <a:rPr lang="en-US" altLang="ja-JP" sz="1246" dirty="0">
                <a:latin typeface="Century" panose="02040604050505020304" pitchFamily="18" charset="0"/>
              </a:rPr>
              <a:t>School</a:t>
            </a:r>
            <a:r>
              <a:rPr lang="ja-JP" altLang="en-US" sz="1246" dirty="0">
                <a:latin typeface="Century" panose="02040604050505020304" pitchFamily="18" charset="0"/>
              </a:rPr>
              <a:t> </a:t>
            </a:r>
            <a:r>
              <a:rPr lang="en-US" altLang="ja-JP" sz="1246" dirty="0">
                <a:latin typeface="Century" panose="02040604050505020304" pitchFamily="18" charset="0"/>
              </a:rPr>
              <a:t>of</a:t>
            </a:r>
            <a:r>
              <a:rPr lang="ja-JP" altLang="en-US" sz="1246" dirty="0">
                <a:latin typeface="Century" panose="02040604050505020304" pitchFamily="18" charset="0"/>
              </a:rPr>
              <a:t> </a:t>
            </a:r>
            <a:r>
              <a:rPr lang="en-US" altLang="ja-JP" sz="1246" dirty="0">
                <a:latin typeface="Century" panose="02040604050505020304" pitchFamily="18" charset="0"/>
              </a:rPr>
              <a:t>Nursing,</a:t>
            </a:r>
            <a:r>
              <a:rPr lang="ja-JP" altLang="en-US" sz="1246" dirty="0">
                <a:latin typeface="Century" panose="02040604050505020304" pitchFamily="18" charset="0"/>
              </a:rPr>
              <a:t> </a:t>
            </a:r>
            <a:r>
              <a:rPr lang="en-US" altLang="ja-JP" sz="1246" dirty="0">
                <a:latin typeface="Century" panose="02040604050505020304" pitchFamily="18" charset="0"/>
              </a:rPr>
              <a:t>Globalization</a:t>
            </a:r>
            <a:r>
              <a:rPr lang="ja-JP" altLang="en-US" sz="1246" dirty="0">
                <a:latin typeface="Century" panose="02040604050505020304" pitchFamily="18" charset="0"/>
              </a:rPr>
              <a:t> </a:t>
            </a:r>
            <a:r>
              <a:rPr lang="en-US" altLang="ja-JP" sz="1246" dirty="0">
                <a:latin typeface="Century" panose="02040604050505020304" pitchFamily="18" charset="0"/>
              </a:rPr>
              <a:t>Project</a:t>
            </a:r>
          </a:p>
          <a:p>
            <a:pPr algn="ctr"/>
            <a:r>
              <a:rPr lang="en-US" altLang="ja-JP" sz="1246" dirty="0">
                <a:latin typeface="Century" panose="02040604050505020304" pitchFamily="18" charset="0"/>
              </a:rPr>
              <a:t>Call for Undergraduate &amp; Graduate students and faculty</a:t>
            </a:r>
          </a:p>
        </p:txBody>
      </p:sp>
      <p:sp>
        <p:nvSpPr>
          <p:cNvPr id="7" name="テキスト ボックス 6"/>
          <p:cNvSpPr txBox="1"/>
          <p:nvPr/>
        </p:nvSpPr>
        <p:spPr>
          <a:xfrm>
            <a:off x="1750113" y="2300483"/>
            <a:ext cx="4601003" cy="1434367"/>
          </a:xfrm>
          <a:prstGeom prst="rect">
            <a:avLst/>
          </a:prstGeom>
          <a:noFill/>
        </p:spPr>
        <p:txBody>
          <a:bodyPr wrap="none" rtlCol="0">
            <a:spAutoFit/>
          </a:bodyPr>
          <a:lstStyle/>
          <a:p>
            <a:r>
              <a:rPr lang="en-US" altLang="ja-JP" sz="1246" dirty="0"/>
              <a:t>What is Global</a:t>
            </a:r>
            <a:r>
              <a:rPr lang="ja-JP" altLang="en-US" sz="1246" dirty="0"/>
              <a:t> </a:t>
            </a:r>
            <a:r>
              <a:rPr lang="en-US" altLang="ja-JP" sz="1246" dirty="0"/>
              <a:t>Café?</a:t>
            </a:r>
          </a:p>
          <a:p>
            <a:r>
              <a:rPr lang="en-US" altLang="ja-JP" sz="1246" dirty="0"/>
              <a:t>Contents:</a:t>
            </a:r>
          </a:p>
          <a:p>
            <a:pPr lvl="1"/>
            <a:r>
              <a:rPr lang="en-US" altLang="ja-JP" sz="1246" dirty="0"/>
              <a:t>Talk</a:t>
            </a:r>
            <a:r>
              <a:rPr lang="ja-JP" altLang="en-US" sz="1246" dirty="0"/>
              <a:t> </a:t>
            </a:r>
            <a:r>
              <a:rPr lang="en-US" altLang="ja-JP" sz="1246" dirty="0"/>
              <a:t>freely</a:t>
            </a:r>
            <a:r>
              <a:rPr lang="ja-JP" altLang="en-US" sz="1246" dirty="0"/>
              <a:t> </a:t>
            </a:r>
            <a:r>
              <a:rPr lang="en-US" altLang="ja-JP" sz="1246" dirty="0"/>
              <a:t>about</a:t>
            </a:r>
            <a:r>
              <a:rPr lang="ja-JP" altLang="en-US" sz="1246" dirty="0"/>
              <a:t> </a:t>
            </a:r>
            <a:r>
              <a:rPr lang="en-US" altLang="ja-JP" sz="1246" dirty="0"/>
              <a:t>yourself</a:t>
            </a:r>
            <a:r>
              <a:rPr lang="ja-JP" altLang="en-US" sz="1246" dirty="0"/>
              <a:t> </a:t>
            </a:r>
            <a:r>
              <a:rPr lang="en-US" altLang="ja-JP" sz="1246" dirty="0"/>
              <a:t>and</a:t>
            </a:r>
            <a:r>
              <a:rPr lang="ja-JP" altLang="en-US" sz="1246" dirty="0"/>
              <a:t> </a:t>
            </a:r>
            <a:r>
              <a:rPr lang="en-US" altLang="ja-JP" sz="1246" dirty="0"/>
              <a:t>your</a:t>
            </a:r>
            <a:r>
              <a:rPr lang="ja-JP" altLang="en-US" sz="1246" dirty="0"/>
              <a:t> </a:t>
            </a:r>
            <a:r>
              <a:rPr lang="en-US" altLang="ja-JP" sz="1246" dirty="0"/>
              <a:t>research</a:t>
            </a:r>
            <a:r>
              <a:rPr lang="ja-JP" altLang="en-US" sz="1246" dirty="0"/>
              <a:t> </a:t>
            </a:r>
            <a:r>
              <a:rPr lang="en-US" altLang="ja-JP" sz="1246" dirty="0"/>
              <a:t>theme in English</a:t>
            </a:r>
          </a:p>
          <a:p>
            <a:pPr lvl="1"/>
            <a:r>
              <a:rPr lang="en-US" altLang="ja-JP" sz="1246" dirty="0"/>
              <a:t>Prepare Presentation</a:t>
            </a:r>
            <a:r>
              <a:rPr lang="ja-JP" altLang="en-US" sz="1246" dirty="0"/>
              <a:t> </a:t>
            </a:r>
            <a:r>
              <a:rPr lang="en-US" altLang="ja-JP" sz="1246" dirty="0"/>
              <a:t>for</a:t>
            </a:r>
            <a:r>
              <a:rPr lang="ja-JP" altLang="en-US" sz="1246" dirty="0"/>
              <a:t> </a:t>
            </a:r>
            <a:r>
              <a:rPr lang="en-US" altLang="ja-JP" sz="1246" dirty="0"/>
              <a:t>International</a:t>
            </a:r>
            <a:r>
              <a:rPr lang="ja-JP" altLang="en-US" sz="1246" dirty="0"/>
              <a:t> </a:t>
            </a:r>
            <a:r>
              <a:rPr lang="en-US" altLang="ja-JP" sz="1246" dirty="0"/>
              <a:t>Academic Meeting</a:t>
            </a:r>
          </a:p>
          <a:p>
            <a:pPr lvl="1"/>
            <a:r>
              <a:rPr lang="en-US" altLang="ja-JP" sz="1246" dirty="0"/>
              <a:t>Introduce</a:t>
            </a:r>
            <a:r>
              <a:rPr lang="ja-JP" altLang="en-US" sz="1246" dirty="0"/>
              <a:t> </a:t>
            </a:r>
            <a:r>
              <a:rPr lang="en-US" altLang="ja-JP" sz="1246" dirty="0"/>
              <a:t>about</a:t>
            </a:r>
            <a:r>
              <a:rPr lang="ja-JP" altLang="en-US" sz="1246" dirty="0"/>
              <a:t> </a:t>
            </a:r>
            <a:r>
              <a:rPr lang="en-US" altLang="ja-JP" sz="1246" dirty="0"/>
              <a:t>Japan</a:t>
            </a:r>
            <a:r>
              <a:rPr lang="ja-JP" altLang="en-US" sz="1246" dirty="0"/>
              <a:t> </a:t>
            </a:r>
            <a:r>
              <a:rPr lang="en-US" altLang="ja-JP" sz="1246" dirty="0"/>
              <a:t>and Japanese Nursing by</a:t>
            </a:r>
            <a:r>
              <a:rPr lang="ja-JP" altLang="en-US" sz="1246" dirty="0"/>
              <a:t> </a:t>
            </a:r>
            <a:r>
              <a:rPr lang="en-US" altLang="ja-JP" sz="1246" dirty="0"/>
              <a:t>English</a:t>
            </a:r>
          </a:p>
          <a:p>
            <a:pPr lvl="1"/>
            <a:r>
              <a:rPr lang="en-US" altLang="ja-JP" sz="1246" dirty="0"/>
              <a:t>Enjoy</a:t>
            </a:r>
            <a:r>
              <a:rPr lang="ja-JP" altLang="en-US" sz="1246" dirty="0"/>
              <a:t> </a:t>
            </a:r>
            <a:r>
              <a:rPr lang="en-US" altLang="ja-JP" sz="1246" dirty="0"/>
              <a:t>free</a:t>
            </a:r>
            <a:r>
              <a:rPr lang="ja-JP" altLang="en-US" sz="1246" dirty="0"/>
              <a:t> </a:t>
            </a:r>
            <a:r>
              <a:rPr lang="en-US" altLang="ja-JP" sz="1246" dirty="0"/>
              <a:t>talking, watching DVD, having tea and sweets</a:t>
            </a:r>
          </a:p>
          <a:p>
            <a:endParaRPr lang="ja-JP" altLang="en-US" sz="1246" dirty="0"/>
          </a:p>
        </p:txBody>
      </p:sp>
      <p:pic>
        <p:nvPicPr>
          <p:cNvPr id="8" name="図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16498" y="3649446"/>
            <a:ext cx="3070274" cy="2228850"/>
          </a:xfrm>
          <a:prstGeom prst="rect">
            <a:avLst/>
          </a:prstGeom>
        </p:spPr>
      </p:pic>
      <p:sp>
        <p:nvSpPr>
          <p:cNvPr id="9" name="テキスト ボックス 8"/>
          <p:cNvSpPr txBox="1"/>
          <p:nvPr/>
        </p:nvSpPr>
        <p:spPr>
          <a:xfrm>
            <a:off x="4427887" y="6178155"/>
            <a:ext cx="3191643" cy="667490"/>
          </a:xfrm>
          <a:prstGeom prst="rect">
            <a:avLst/>
          </a:prstGeom>
          <a:noFill/>
        </p:spPr>
        <p:txBody>
          <a:bodyPr wrap="none" rtlCol="0">
            <a:spAutoFit/>
          </a:bodyPr>
          <a:lstStyle/>
          <a:p>
            <a:r>
              <a:rPr lang="en-US" altLang="ja-JP" sz="1246" dirty="0"/>
              <a:t>For</a:t>
            </a:r>
            <a:r>
              <a:rPr lang="ja-JP" altLang="en-US" sz="1246" dirty="0"/>
              <a:t> </a:t>
            </a:r>
            <a:r>
              <a:rPr lang="en-US" altLang="ja-JP" sz="1246" dirty="0"/>
              <a:t>more</a:t>
            </a:r>
            <a:r>
              <a:rPr lang="ja-JP" altLang="en-US" sz="1246" dirty="0"/>
              <a:t> </a:t>
            </a:r>
            <a:r>
              <a:rPr lang="en-US" altLang="ja-JP" sz="1246" dirty="0"/>
              <a:t>information,</a:t>
            </a:r>
            <a:r>
              <a:rPr lang="ja-JP" altLang="en-US" sz="1246" dirty="0"/>
              <a:t> </a:t>
            </a:r>
            <a:r>
              <a:rPr lang="en-US" altLang="ja-JP" sz="1246" dirty="0"/>
              <a:t>mail to:</a:t>
            </a:r>
          </a:p>
          <a:p>
            <a:r>
              <a:rPr lang="ja-JP" altLang="en-US" sz="1246" dirty="0"/>
              <a:t>　</a:t>
            </a:r>
            <a:r>
              <a:rPr lang="en-US" altLang="ja-JP" sz="1246" dirty="0" err="1"/>
              <a:t>minako@nursing</a:t>
            </a:r>
            <a:r>
              <a:rPr lang="en-US" altLang="ja-JP" sz="1246" dirty="0"/>
              <a:t>.( Associate P. </a:t>
            </a:r>
            <a:r>
              <a:rPr lang="en-US" altLang="ja-JP" sz="1246" dirty="0" err="1"/>
              <a:t>Minako</a:t>
            </a:r>
            <a:r>
              <a:rPr lang="en-US" altLang="ja-JP" sz="1246" dirty="0"/>
              <a:t> Saho)</a:t>
            </a:r>
          </a:p>
          <a:p>
            <a:endParaRPr lang="ja-JP" altLang="en-US" sz="1246" dirty="0"/>
          </a:p>
        </p:txBody>
      </p:sp>
      <p:sp>
        <p:nvSpPr>
          <p:cNvPr id="10" name="テキスト ボックス 9"/>
          <p:cNvSpPr txBox="1"/>
          <p:nvPr/>
        </p:nvSpPr>
        <p:spPr>
          <a:xfrm rot="20910440">
            <a:off x="1779723" y="4830625"/>
            <a:ext cx="1351139" cy="433196"/>
          </a:xfrm>
          <a:prstGeom prst="rect">
            <a:avLst/>
          </a:prstGeom>
          <a:noFill/>
        </p:spPr>
        <p:txBody>
          <a:bodyPr wrap="none" rtlCol="0">
            <a:spAutoFit/>
          </a:bodyPr>
          <a:lstStyle/>
          <a:p>
            <a:r>
              <a:rPr lang="en-US" altLang="ja-JP" sz="2215" dirty="0"/>
              <a:t>Cost Free!</a:t>
            </a:r>
          </a:p>
        </p:txBody>
      </p:sp>
      <p:sp>
        <p:nvSpPr>
          <p:cNvPr id="3" name="テキスト ボックス 2"/>
          <p:cNvSpPr txBox="1"/>
          <p:nvPr/>
        </p:nvSpPr>
        <p:spPr>
          <a:xfrm>
            <a:off x="3007637" y="5532279"/>
            <a:ext cx="2488823" cy="624915"/>
          </a:xfrm>
          <a:prstGeom prst="rect">
            <a:avLst/>
          </a:prstGeom>
          <a:noFill/>
        </p:spPr>
        <p:txBody>
          <a:bodyPr wrap="none" rtlCol="0">
            <a:spAutoFit/>
          </a:bodyPr>
          <a:lstStyle/>
          <a:p>
            <a:r>
              <a:rPr lang="en-US" altLang="ja-JP" sz="2215" dirty="0"/>
              <a:t>Make</a:t>
            </a:r>
            <a:r>
              <a:rPr lang="ja-JP" altLang="en-US" sz="2215" dirty="0"/>
              <a:t> </a:t>
            </a:r>
            <a:r>
              <a:rPr lang="en-US" altLang="ja-JP" sz="2215" dirty="0"/>
              <a:t>yourself</a:t>
            </a:r>
            <a:r>
              <a:rPr lang="ja-JP" altLang="en-US" sz="2215" dirty="0"/>
              <a:t> </a:t>
            </a:r>
            <a:r>
              <a:rPr lang="en-US" altLang="ja-JP" sz="2215" dirty="0"/>
              <a:t>Relax</a:t>
            </a:r>
          </a:p>
          <a:p>
            <a:endParaRPr lang="ja-JP" altLang="en-US" sz="1246" dirty="0"/>
          </a:p>
        </p:txBody>
      </p:sp>
    </p:spTree>
    <p:extLst>
      <p:ext uri="{BB962C8B-B14F-4D97-AF65-F5344CB8AC3E}">
        <p14:creationId xmlns:p14="http://schemas.microsoft.com/office/powerpoint/2010/main" val="10700184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96883" y="1420089"/>
            <a:ext cx="8443355" cy="4154984"/>
          </a:xfrm>
          <a:prstGeom prst="rect">
            <a:avLst/>
          </a:prstGeom>
        </p:spPr>
        <p:txBody>
          <a:bodyPr wrap="square">
            <a:spAutoFit/>
          </a:bodyPr>
          <a:lstStyle/>
          <a:p>
            <a:pPr>
              <a:spcAft>
                <a:spcPts val="0"/>
              </a:spcAft>
            </a:pPr>
            <a:r>
              <a:rPr lang="ja-JP" altLang="en-US" sz="2400" dirty="0" smtClean="0">
                <a:latin typeface="Arial" panose="020B0604020202020204" pitchFamily="34" charset="0"/>
                <a:cs typeface="ＭＳ Ｐゴシック" panose="020B0600070205080204" pitchFamily="50" charset="-128"/>
              </a:rPr>
              <a:t>　</a:t>
            </a:r>
            <a:r>
              <a:rPr lang="en-US" altLang="ja-JP" sz="2400" dirty="0" smtClean="0">
                <a:latin typeface="Arial" panose="020B0604020202020204" pitchFamily="34" charset="0"/>
                <a:cs typeface="ＭＳ Ｐゴシック" panose="020B0600070205080204" pitchFamily="50" charset="-128"/>
              </a:rPr>
              <a:t>1</a:t>
            </a:r>
            <a:r>
              <a:rPr lang="ja-JP" altLang="ja-JP" sz="2400" dirty="0">
                <a:latin typeface="Arial" panose="020B0604020202020204" pitchFamily="34" charset="0"/>
                <a:cs typeface="Arial" panose="020B0604020202020204" pitchFamily="34" charset="0"/>
              </a:rPr>
              <a:t>月</a:t>
            </a:r>
            <a:r>
              <a:rPr lang="en-US" altLang="ja-JP" sz="2400" dirty="0">
                <a:latin typeface="Arial" panose="020B0604020202020204" pitchFamily="34" charset="0"/>
                <a:cs typeface="ＭＳ Ｐゴシック" panose="020B0600070205080204" pitchFamily="50" charset="-128"/>
              </a:rPr>
              <a:t>10</a:t>
            </a:r>
            <a:r>
              <a:rPr lang="ja-JP" altLang="ja-JP" sz="2400" dirty="0">
                <a:latin typeface="Arial" panose="020B0604020202020204" pitchFamily="34" charset="0"/>
                <a:cs typeface="Arial" panose="020B0604020202020204" pitchFamily="34" charset="0"/>
              </a:rPr>
              <a:t>日に、学類生</a:t>
            </a:r>
            <a:r>
              <a:rPr lang="en-US" altLang="ja-JP" sz="2400" dirty="0">
                <a:latin typeface="Arial" panose="020B0604020202020204" pitchFamily="34" charset="0"/>
                <a:cs typeface="ＭＳ Ｐゴシック" panose="020B0600070205080204" pitchFamily="50" charset="-128"/>
              </a:rPr>
              <a:t>4</a:t>
            </a:r>
            <a:r>
              <a:rPr lang="ja-JP" altLang="ja-JP" sz="2400" dirty="0">
                <a:latin typeface="Arial" panose="020B0604020202020204" pitchFamily="34" charset="0"/>
                <a:cs typeface="Arial" panose="020B0604020202020204" pitchFamily="34" charset="0"/>
              </a:rPr>
              <a:t>名・教員</a:t>
            </a:r>
            <a:r>
              <a:rPr lang="en-US" altLang="ja-JP" sz="2400" dirty="0">
                <a:latin typeface="Arial" panose="020B0604020202020204" pitchFamily="34" charset="0"/>
                <a:cs typeface="ＭＳ Ｐゴシック" panose="020B0600070205080204" pitchFamily="50" charset="-128"/>
              </a:rPr>
              <a:t>4</a:t>
            </a:r>
            <a:r>
              <a:rPr lang="ja-JP" altLang="ja-JP" sz="2400" dirty="0">
                <a:latin typeface="Arial" panose="020B0604020202020204" pitchFamily="34" charset="0"/>
                <a:cs typeface="Arial" panose="020B0604020202020204" pitchFamily="34" charset="0"/>
              </a:rPr>
              <a:t>名が参加し、グローバルカフェが開催されました</a:t>
            </a:r>
            <a:r>
              <a:rPr lang="ja-JP" altLang="ja-JP" sz="2400" dirty="0" smtClean="0">
                <a:latin typeface="Arial" panose="020B0604020202020204" pitchFamily="34" charset="0"/>
                <a:cs typeface="Arial" panose="020B0604020202020204" pitchFamily="34" charset="0"/>
              </a:rPr>
              <a:t>。</a:t>
            </a:r>
            <a:endParaRPr lang="en-US" altLang="ja-JP" sz="2400" dirty="0" smtClean="0">
              <a:latin typeface="Arial" panose="020B0604020202020204" pitchFamily="34" charset="0"/>
              <a:cs typeface="Arial" panose="020B0604020202020204" pitchFamily="34" charset="0"/>
            </a:endParaRPr>
          </a:p>
          <a:p>
            <a:pPr>
              <a:spcAft>
                <a:spcPts val="0"/>
              </a:spcAft>
            </a:pPr>
            <a:r>
              <a:rPr lang="ja-JP" altLang="en-US" sz="2400" dirty="0">
                <a:latin typeface="Arial" panose="020B0604020202020204" pitchFamily="34" charset="0"/>
                <a:cs typeface="Arial" panose="020B0604020202020204" pitchFamily="34" charset="0"/>
              </a:rPr>
              <a:t>　</a:t>
            </a:r>
            <a:r>
              <a:rPr lang="ja-JP" altLang="ja-JP" sz="2400" dirty="0" smtClean="0">
                <a:latin typeface="Arial" panose="020B0604020202020204" pitchFamily="34" charset="0"/>
                <a:cs typeface="Arial" panose="020B0604020202020204" pitchFamily="34" charset="0"/>
              </a:rPr>
              <a:t>今回</a:t>
            </a:r>
            <a:r>
              <a:rPr lang="ja-JP" altLang="ja-JP" sz="2400" dirty="0">
                <a:latin typeface="Arial" panose="020B0604020202020204" pitchFamily="34" charset="0"/>
                <a:cs typeface="Arial" panose="020B0604020202020204" pitchFamily="34" charset="0"/>
              </a:rPr>
              <a:t>のグローバルカフェでは</a:t>
            </a:r>
            <a:r>
              <a:rPr lang="ja-JP" altLang="ja-JP" sz="2400" dirty="0" smtClean="0">
                <a:latin typeface="Arial" panose="020B0604020202020204" pitchFamily="34" charset="0"/>
                <a:cs typeface="Arial" panose="020B0604020202020204" pitchFamily="34" charset="0"/>
              </a:rPr>
              <a:t>、</a:t>
            </a:r>
            <a:r>
              <a:rPr lang="en-US" altLang="ja-JP" sz="2400" dirty="0" smtClean="0">
                <a:latin typeface="Arial" panose="020B0604020202020204" pitchFamily="34" charset="0"/>
                <a:cs typeface="ＭＳ Ｐゴシック" panose="020B0600070205080204" pitchFamily="50" charset="-128"/>
              </a:rPr>
              <a:t>2</a:t>
            </a:r>
            <a:r>
              <a:rPr lang="ja-JP" altLang="ja-JP" sz="2400" dirty="0">
                <a:latin typeface="Arial" panose="020B0604020202020204" pitchFamily="34" charset="0"/>
                <a:cs typeface="Arial" panose="020B0604020202020204" pitchFamily="34" charset="0"/>
              </a:rPr>
              <a:t>月にタイのバンコクで行われる、</a:t>
            </a:r>
            <a:r>
              <a:rPr lang="en-US" altLang="ja-JP" sz="2400" dirty="0">
                <a:latin typeface="Arial" panose="020B0604020202020204" pitchFamily="34" charset="0"/>
                <a:cs typeface="ＭＳ Ｐゴシック" panose="020B0600070205080204" pitchFamily="50" charset="-128"/>
              </a:rPr>
              <a:t>The 4th International Conference on Prevention and Management of Chronic Conditions</a:t>
            </a:r>
            <a:r>
              <a:rPr lang="ja-JP" altLang="ja-JP" sz="2400" dirty="0">
                <a:latin typeface="Arial" panose="020B0604020202020204" pitchFamily="34" charset="0"/>
                <a:cs typeface="Arial" panose="020B0604020202020204" pitchFamily="34" charset="0"/>
              </a:rPr>
              <a:t>の</a:t>
            </a:r>
            <a:r>
              <a:rPr lang="en-US" altLang="ja-JP" sz="2400" dirty="0">
                <a:latin typeface="Arial" panose="020B0604020202020204" pitchFamily="34" charset="0"/>
                <a:cs typeface="ＭＳ Ｐゴシック" panose="020B0600070205080204" pitchFamily="50" charset="-128"/>
              </a:rPr>
              <a:t>Student Forum</a:t>
            </a:r>
            <a:r>
              <a:rPr lang="ja-JP" altLang="ja-JP" sz="2400" dirty="0">
                <a:latin typeface="Arial" panose="020B0604020202020204" pitchFamily="34" charset="0"/>
                <a:cs typeface="Arial" panose="020B0604020202020204" pitchFamily="34" charset="0"/>
              </a:rPr>
              <a:t>で、</a:t>
            </a:r>
            <a:endParaRPr lang="ja-JP" altLang="ja-JP" sz="2400" dirty="0">
              <a:latin typeface="ＭＳ Ｐゴシック" panose="020B0600070205080204" pitchFamily="50" charset="-128"/>
              <a:cs typeface="ＭＳ Ｐゴシック" panose="020B0600070205080204" pitchFamily="50" charset="-128"/>
            </a:endParaRPr>
          </a:p>
          <a:p>
            <a:pPr>
              <a:spcAft>
                <a:spcPts val="0"/>
              </a:spcAft>
            </a:pPr>
            <a:r>
              <a:rPr lang="ja-JP" altLang="ja-JP" sz="2400" dirty="0">
                <a:latin typeface="Arial" panose="020B0604020202020204" pitchFamily="34" charset="0"/>
                <a:cs typeface="Arial" panose="020B0604020202020204" pitchFamily="34" charset="0"/>
              </a:rPr>
              <a:t>高齢者を対象とした日本のヘルスケアシステムについてプレゼンテーションを行う</a:t>
            </a:r>
            <a:r>
              <a:rPr lang="en-US" altLang="ja-JP" sz="2400" dirty="0">
                <a:latin typeface="Arial" panose="020B0604020202020204" pitchFamily="34" charset="0"/>
                <a:cs typeface="ＭＳ Ｐゴシック" panose="020B0600070205080204" pitchFamily="50" charset="-128"/>
              </a:rPr>
              <a:t>2</a:t>
            </a:r>
            <a:r>
              <a:rPr lang="ja-JP" altLang="ja-JP" sz="2400" dirty="0">
                <a:latin typeface="Arial" panose="020B0604020202020204" pitchFamily="34" charset="0"/>
                <a:cs typeface="Arial" panose="020B0604020202020204" pitchFamily="34" charset="0"/>
              </a:rPr>
              <a:t>回生</a:t>
            </a:r>
            <a:r>
              <a:rPr lang="en-US" altLang="ja-JP" sz="2400" dirty="0">
                <a:latin typeface="Arial" panose="020B0604020202020204" pitchFamily="34" charset="0"/>
                <a:cs typeface="ＭＳ Ｐゴシック" panose="020B0600070205080204" pitchFamily="50" charset="-128"/>
              </a:rPr>
              <a:t>4</a:t>
            </a:r>
            <a:r>
              <a:rPr lang="ja-JP" altLang="ja-JP" sz="2400" dirty="0">
                <a:latin typeface="Arial" panose="020B0604020202020204" pitchFamily="34" charset="0"/>
                <a:cs typeface="Arial" panose="020B0604020202020204" pitchFamily="34" charset="0"/>
              </a:rPr>
              <a:t>名が報告し、内容について参加者で議論しました。</a:t>
            </a:r>
            <a:endParaRPr lang="ja-JP" altLang="ja-JP" sz="2400" dirty="0">
              <a:latin typeface="ＭＳ Ｐゴシック" panose="020B0600070205080204" pitchFamily="50" charset="-128"/>
              <a:cs typeface="ＭＳ Ｐゴシック" panose="020B0600070205080204" pitchFamily="50" charset="-128"/>
            </a:endParaRPr>
          </a:p>
          <a:p>
            <a:pPr>
              <a:spcAft>
                <a:spcPts val="0"/>
              </a:spcAft>
            </a:pPr>
            <a:endParaRPr lang="en-US" altLang="ja-JP" sz="2400" dirty="0" smtClean="0">
              <a:latin typeface="Arial" panose="020B0604020202020204" pitchFamily="34" charset="0"/>
              <a:cs typeface="Arial" panose="020B0604020202020204" pitchFamily="34" charset="0"/>
            </a:endParaRPr>
          </a:p>
          <a:p>
            <a:pPr>
              <a:spcAft>
                <a:spcPts val="0"/>
              </a:spcAft>
            </a:pPr>
            <a:r>
              <a:rPr lang="ja-JP" altLang="en-US" sz="2400" dirty="0">
                <a:latin typeface="Arial" panose="020B0604020202020204" pitchFamily="34" charset="0"/>
                <a:cs typeface="Arial" panose="020B0604020202020204" pitchFamily="34" charset="0"/>
              </a:rPr>
              <a:t>　</a:t>
            </a:r>
            <a:r>
              <a:rPr lang="ja-JP" altLang="ja-JP" sz="2400" dirty="0" smtClean="0">
                <a:latin typeface="Arial" panose="020B0604020202020204" pitchFamily="34" charset="0"/>
                <a:cs typeface="Arial" panose="020B0604020202020204" pitchFamily="34" charset="0"/>
              </a:rPr>
              <a:t>高齢者</a:t>
            </a:r>
            <a:r>
              <a:rPr lang="ja-JP" altLang="ja-JP" sz="2400" dirty="0">
                <a:latin typeface="Arial" panose="020B0604020202020204" pitchFamily="34" charset="0"/>
                <a:cs typeface="Arial" panose="020B0604020202020204" pitchFamily="34" charset="0"/>
              </a:rPr>
              <a:t>医療保健の状況についてしっかり勉強し、わかりやすく伝えることができていましたね。当日もぜひ頑張ってください。</a:t>
            </a:r>
            <a:endParaRPr lang="ja-JP" altLang="ja-JP" sz="2400" dirty="0">
              <a:latin typeface="ＭＳ Ｐゴシック" panose="020B0600070205080204" pitchFamily="50" charset="-128"/>
              <a:cs typeface="ＭＳ Ｐゴシック" panose="020B0600070205080204" pitchFamily="50" charset="-128"/>
            </a:endParaRPr>
          </a:p>
        </p:txBody>
      </p:sp>
    </p:spTree>
    <p:extLst>
      <p:ext uri="{BB962C8B-B14F-4D97-AF65-F5344CB8AC3E}">
        <p14:creationId xmlns:p14="http://schemas.microsoft.com/office/powerpoint/2010/main" val="4031303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0" y="518617"/>
            <a:ext cx="9138654" cy="5454671"/>
          </a:xfrm>
          <a:prstGeom prst="rect">
            <a:avLst/>
          </a:prstGeom>
        </p:spPr>
      </p:pic>
    </p:spTree>
    <p:extLst>
      <p:ext uri="{BB962C8B-B14F-4D97-AF65-F5344CB8AC3E}">
        <p14:creationId xmlns:p14="http://schemas.microsoft.com/office/powerpoint/2010/main" val="6781021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0" y="783772"/>
            <a:ext cx="9208908" cy="5438899"/>
          </a:xfrm>
          <a:prstGeom prst="rect">
            <a:avLst/>
          </a:prstGeom>
        </p:spPr>
      </p:pic>
    </p:spTree>
    <p:extLst>
      <p:ext uri="{BB962C8B-B14F-4D97-AF65-F5344CB8AC3E}">
        <p14:creationId xmlns:p14="http://schemas.microsoft.com/office/powerpoint/2010/main" val="938627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0" y="843368"/>
            <a:ext cx="9144000" cy="5171263"/>
          </a:xfrm>
          <a:prstGeom prst="rect">
            <a:avLst/>
          </a:prstGeom>
        </p:spPr>
      </p:pic>
    </p:spTree>
    <p:extLst>
      <p:ext uri="{BB962C8B-B14F-4D97-AF65-F5344CB8AC3E}">
        <p14:creationId xmlns:p14="http://schemas.microsoft.com/office/powerpoint/2010/main" val="39606168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0" y="861678"/>
            <a:ext cx="9144000" cy="5134644"/>
          </a:xfrm>
          <a:prstGeom prst="rect">
            <a:avLst/>
          </a:prstGeom>
        </p:spPr>
      </p:pic>
    </p:spTree>
    <p:extLst>
      <p:ext uri="{BB962C8B-B14F-4D97-AF65-F5344CB8AC3E}">
        <p14:creationId xmlns:p14="http://schemas.microsoft.com/office/powerpoint/2010/main" val="165574894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104</TotalTime>
  <Words>72</Words>
  <Application>Microsoft Office PowerPoint</Application>
  <PresentationFormat>画面に合わせる (4:3)</PresentationFormat>
  <Paragraphs>18</Paragraphs>
  <Slides>6</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6</vt:i4>
      </vt:variant>
    </vt:vector>
  </HeadingPairs>
  <TitlesOfParts>
    <vt:vector size="12" baseType="lpstr">
      <vt:lpstr>ＭＳ Ｐゴシック</vt:lpstr>
      <vt:lpstr>Arial</vt:lpstr>
      <vt:lpstr>Calibri</vt:lpstr>
      <vt:lpstr>Calibri Light</vt:lpstr>
      <vt:lpstr>Century</vt:lpstr>
      <vt:lpstr>Office テーマ</vt:lpstr>
      <vt:lpstr> 　　　Global Café　2018</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堀井</dc:creator>
  <cp:lastModifiedBy>堀井</cp:lastModifiedBy>
  <cp:revision>18</cp:revision>
  <dcterms:created xsi:type="dcterms:W3CDTF">2018-09-12T06:35:22Z</dcterms:created>
  <dcterms:modified xsi:type="dcterms:W3CDTF">2019-01-17T05:02:45Z</dcterms:modified>
</cp:coreProperties>
</file>