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135-FEF3-4A7D-B10D-24918B094F2B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FF4-2B72-42C7-A464-312EDC73C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3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135-FEF3-4A7D-B10D-24918B094F2B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FF4-2B72-42C7-A464-312EDC73C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6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135-FEF3-4A7D-B10D-24918B094F2B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FF4-2B72-42C7-A464-312EDC73C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03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135-FEF3-4A7D-B10D-24918B094F2B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FF4-2B72-42C7-A464-312EDC73C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58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135-FEF3-4A7D-B10D-24918B094F2B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FF4-2B72-42C7-A464-312EDC73C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8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135-FEF3-4A7D-B10D-24918B094F2B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FF4-2B72-42C7-A464-312EDC73C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98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135-FEF3-4A7D-B10D-24918B094F2B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FF4-2B72-42C7-A464-312EDC73C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7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135-FEF3-4A7D-B10D-24918B094F2B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FF4-2B72-42C7-A464-312EDC73C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54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135-FEF3-4A7D-B10D-24918B094F2B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FF4-2B72-42C7-A464-312EDC73C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15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135-FEF3-4A7D-B10D-24918B094F2B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FF4-2B72-42C7-A464-312EDC73C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10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135-FEF3-4A7D-B10D-24918B094F2B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CFF4-2B72-42C7-A464-312EDC73C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67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F135-FEF3-4A7D-B10D-24918B094F2B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CFF4-2B72-42C7-A464-312EDC73C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00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6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301654" y="230190"/>
            <a:ext cx="420820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+mj-ea"/>
                <a:ea typeface="+mj-ea"/>
              </a:rPr>
              <a:t>Effective P</a:t>
            </a:r>
            <a:r>
              <a:rPr kumimoji="1" lang="en-US" altLang="ja-JP" sz="3200" dirty="0" smtClean="0">
                <a:latin typeface="+mj-ea"/>
                <a:ea typeface="+mj-ea"/>
              </a:rPr>
              <a:t>resentations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7480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50230" y="230190"/>
            <a:ext cx="684354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+mn-ea"/>
              </a:rPr>
              <a:t>Effective Presentation by Small Teams</a:t>
            </a:r>
            <a:endParaRPr kumimoji="1" lang="ja-JP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699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07818" y="197426"/>
            <a:ext cx="598112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+mn-ea"/>
              </a:rPr>
              <a:t>Oral Presentation : Q&amp;A Sessions</a:t>
            </a:r>
            <a:endParaRPr kumimoji="1" lang="ja-JP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912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70164" y="155864"/>
            <a:ext cx="674415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+mn-ea"/>
              </a:rPr>
              <a:t>Poster Session : </a:t>
            </a:r>
            <a:r>
              <a:rPr lang="en-US" altLang="ja-JP" sz="3200" dirty="0" smtClean="0">
                <a:latin typeface="+mn-ea"/>
              </a:rPr>
              <a:t>Explaining the Poster</a:t>
            </a:r>
            <a:endParaRPr kumimoji="1" lang="ja-JP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824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737755" y="6102352"/>
            <a:ext cx="328525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Poster </a:t>
            </a:r>
            <a:r>
              <a:rPr kumimoji="1" lang="en-US" altLang="ja-JP" sz="3200" dirty="0" smtClean="0">
                <a:latin typeface="+mn-ea"/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412047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854"/>
            <a:ext cx="10235045" cy="7676284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067155" y="6285060"/>
            <a:ext cx="591700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+mn-ea"/>
              </a:rPr>
              <a:t>Discussion &amp; Question Answering</a:t>
            </a:r>
            <a:endParaRPr kumimoji="1" lang="ja-JP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5168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24</Words>
  <Application>Microsoft Office PowerPoint</Application>
  <PresentationFormat>画面に合わせる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看護学部長</cp:lastModifiedBy>
  <cp:revision>3</cp:revision>
  <dcterms:created xsi:type="dcterms:W3CDTF">2018-12-25T11:40:59Z</dcterms:created>
  <dcterms:modified xsi:type="dcterms:W3CDTF">2018-12-26T03:02:51Z</dcterms:modified>
</cp:coreProperties>
</file>